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90599" r:id="rId1"/>
  </p:sldMasterIdLst>
  <p:notesMasterIdLst>
    <p:notesMasterId r:id="rId7"/>
  </p:notesMasterIdLst>
  <p:handoutMasterIdLst>
    <p:handoutMasterId r:id="rId8"/>
  </p:handoutMasterIdLst>
  <p:sldIdLst>
    <p:sldId id="3228" r:id="rId2"/>
    <p:sldId id="1820" r:id="rId3"/>
    <p:sldId id="1773" r:id="rId4"/>
    <p:sldId id="3229" r:id="rId5"/>
    <p:sldId id="1823" r:id="rId6"/>
  </p:sldIdLst>
  <p:sldSz cx="12192000" cy="6858000"/>
  <p:notesSz cx="6877050" cy="96535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23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659">
          <p15:clr>
            <a:srgbClr val="A4A3A4"/>
          </p15:clr>
        </p15:guide>
        <p15:guide id="5" orient="horz" pos="1344">
          <p15:clr>
            <a:srgbClr val="A4A3A4"/>
          </p15:clr>
        </p15:guide>
        <p15:guide id="6" pos="7424">
          <p15:clr>
            <a:srgbClr val="A4A3A4"/>
          </p15:clr>
        </p15:guide>
        <p15:guide id="7" pos="256">
          <p15:clr>
            <a:srgbClr val="A4A3A4"/>
          </p15:clr>
        </p15:guide>
        <p15:guide id="8" pos="6016">
          <p15:clr>
            <a:srgbClr val="A4A3A4"/>
          </p15:clr>
        </p15:guide>
        <p15:guide id="9">
          <p15:clr>
            <a:srgbClr val="A4A3A4"/>
          </p15:clr>
        </p15:guide>
        <p15:guide id="10" pos="3915">
          <p15:clr>
            <a:srgbClr val="A4A3A4"/>
          </p15:clr>
        </p15:guide>
        <p15:guide id="11" pos="37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41">
          <p15:clr>
            <a:srgbClr val="A4A3A4"/>
          </p15:clr>
        </p15:guide>
        <p15:guide id="2" pos="216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800080"/>
    <a:srgbClr val="31534C"/>
    <a:srgbClr val="4B0082"/>
    <a:srgbClr val="2084D9"/>
    <a:srgbClr val="1E00AA"/>
    <a:srgbClr val="B7B1A9"/>
    <a:srgbClr val="CC6600"/>
    <a:srgbClr val="004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89312" autoAdjust="0"/>
  </p:normalViewPr>
  <p:slideViewPr>
    <p:cSldViewPr>
      <p:cViewPr varScale="1">
        <p:scale>
          <a:sx n="66" d="100"/>
          <a:sy n="66" d="100"/>
        </p:scale>
        <p:origin x="1277" y="38"/>
      </p:cViewPr>
      <p:guideLst>
        <p:guide orient="horz" pos="2160"/>
        <p:guide orient="horz" pos="323"/>
        <p:guide orient="horz" pos="3888"/>
        <p:guide orient="horz" pos="659"/>
        <p:guide orient="horz" pos="1344"/>
        <p:guide pos="7424"/>
        <p:guide pos="256"/>
        <p:guide pos="6016"/>
        <p:guide/>
        <p:guide pos="3915"/>
        <p:guide pos="37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3041"/>
        <p:guide pos="216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0207D7-60BF-46DF-9945-24D0F96FE7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1325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9D1DF8-51D9-43AD-8027-3B8E0AC257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4138" y="0"/>
            <a:ext cx="2981325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A0FF28E-E525-42EE-857D-792E100867CA}" type="datetimeFigureOut">
              <a:rPr lang="en-US"/>
              <a:pPr>
                <a:defRPr/>
              </a:pPr>
              <a:t>5/19/2025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90F292-6BE0-4EEC-9F52-42685E9F97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69400"/>
            <a:ext cx="2981325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F1AAA0-44C7-4A29-9051-B81E13952E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94138" y="9169400"/>
            <a:ext cx="2981325" cy="4826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D639735-B964-4C2F-9A63-A31AFF6ED7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C87DE53-29E6-46B2-9867-1A2B5B1F21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1325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B5F8EF-6146-4B30-A7D9-1EF0B36BDE7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94138" y="0"/>
            <a:ext cx="2981325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FB1BA4D-5274-4AEB-9621-80CF81EECEE2}" type="datetimeFigureOut">
              <a:rPr lang="en-US"/>
              <a:pPr>
                <a:defRPr/>
              </a:pPr>
              <a:t>5/19/2025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1FC8D86-254D-49F8-8287-525A5CA905C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2250" y="723900"/>
            <a:ext cx="6432550" cy="3619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01048EB-505D-484A-BA93-533B333BF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7388" y="4586288"/>
            <a:ext cx="550227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54B28A-7F0D-4254-83B0-1B423DEAE86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169400"/>
            <a:ext cx="2981325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EA8B9E-16C6-4861-A311-2A1783644C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94138" y="9169400"/>
            <a:ext cx="2981325" cy="4826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BC103B0-5997-49BB-8BF4-7D5DCADD82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96376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4203D0BF-FF38-455A-8EC1-C43922ACEB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3DC36537-A04F-4A71-B244-DA913F997D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AB523F7D-ED34-4628-9467-8D0C9E7653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9E8207B3-AA4E-4A33-B96D-8D7AAF1DE5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FFB27BA4-0E62-4A19-BD62-BF0DBD84AD6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E05465A6-E5F0-412F-B2ED-1A3D5B18B6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White">
      <p:bgPr>
        <a:solidFill>
          <a:srgbClr val="4B00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">
            <a:extLst>
              <a:ext uri="{FF2B5EF4-FFF2-40B4-BE49-F238E27FC236}">
                <a16:creationId xmlns:a16="http://schemas.microsoft.com/office/drawing/2014/main" id="{666930AF-5BEB-43F0-8394-03B852100DDD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32768" y="-4584192"/>
            <a:ext cx="12082462" cy="14341201"/>
          </a:xfrm>
          <a:prstGeom prst="rect">
            <a:avLst/>
          </a:prstGeom>
          <a:blipFill>
            <a:blip r:embed="rId2"/>
            <a:srcRect/>
            <a:stretch>
              <a:fillRect t="-6" b="-6"/>
            </a:stretch>
          </a:blipFill>
        </p:spPr>
        <p:txBody>
          <a:bodyPr/>
          <a:lstStyle/>
          <a:p>
            <a:endParaRPr lang="en-IN" dirty="0"/>
          </a:p>
        </p:txBody>
      </p:sp>
      <p:grpSp>
        <p:nvGrpSpPr>
          <p:cNvPr id="5" name="Group 11">
            <a:extLst>
              <a:ext uri="{FF2B5EF4-FFF2-40B4-BE49-F238E27FC236}">
                <a16:creationId xmlns:a16="http://schemas.microsoft.com/office/drawing/2014/main" id="{4CD21F3E-723F-4A27-92B6-76927D292CA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9538" y="6527800"/>
            <a:ext cx="3395662" cy="369888"/>
            <a:chOff x="109537" y="6527800"/>
            <a:chExt cx="3395663" cy="369332"/>
          </a:xfrm>
        </p:grpSpPr>
        <p:sp>
          <p:nvSpPr>
            <p:cNvPr id="6" name="Rectangle 27">
              <a:extLst>
                <a:ext uri="{FF2B5EF4-FFF2-40B4-BE49-F238E27FC236}">
                  <a16:creationId xmlns:a16="http://schemas.microsoft.com/office/drawing/2014/main" id="{5FE9E0EB-B3DC-4CCC-95FF-1D912D8573A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68374" y="6527800"/>
              <a:ext cx="2536826" cy="369332"/>
            </a:xfrm>
            <a:prstGeom prst="rect">
              <a:avLst/>
            </a:prstGeom>
            <a:noFill/>
            <a:ln>
              <a:noFill/>
            </a:ln>
          </p:spPr>
          <p:txBody>
            <a:bodyPr rot="1080000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200" dirty="0">
                  <a:solidFill>
                    <a:schemeClr val="bg1"/>
                  </a:solidFill>
                </a:rPr>
                <a:t>UHV Foundation (uhv.org.in)</a:t>
              </a:r>
            </a:p>
          </p:txBody>
        </p:sp>
        <p:pic>
          <p:nvPicPr>
            <p:cNvPr id="7" name="Picture 9">
              <a:extLst>
                <a:ext uri="{FF2B5EF4-FFF2-40B4-BE49-F238E27FC236}">
                  <a16:creationId xmlns:a16="http://schemas.microsoft.com/office/drawing/2014/main" id="{A9881044-1C76-4CB9-B156-0826F23AD6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7" y="6630988"/>
              <a:ext cx="500063" cy="176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F088F7CF-63B5-42F5-A059-71F1EA2DCBA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572250"/>
              <a:ext cx="28257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5154" name="Text Placeholder 7"/>
          <p:cNvSpPr>
            <a:spLocks noGrp="1"/>
          </p:cNvSpPr>
          <p:nvPr>
            <p:ph type="subTitle" idx="1"/>
          </p:nvPr>
        </p:nvSpPr>
        <p:spPr bwMode="invGray">
          <a:xfrm>
            <a:off x="609600" y="3900488"/>
            <a:ext cx="11049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5156" name="Rectangle 5"/>
          <p:cNvSpPr>
            <a:spLocks noGrp="1" noChangeArrowheads="1"/>
          </p:cNvSpPr>
          <p:nvPr>
            <p:ph type="ctrTitle"/>
          </p:nvPr>
        </p:nvSpPr>
        <p:spPr bwMode="invGray">
          <a:xfrm>
            <a:off x="609600" y="2286000"/>
            <a:ext cx="11049000" cy="123110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sz="400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BDDE54-397C-4575-B734-00E3ED52EAF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8" y="50380"/>
            <a:ext cx="1353315" cy="137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81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 bwMode="grayWhite">
      <p:bgPr>
        <a:solidFill>
          <a:srgbClr val="4B00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">
            <a:extLst>
              <a:ext uri="{FF2B5EF4-FFF2-40B4-BE49-F238E27FC236}">
                <a16:creationId xmlns:a16="http://schemas.microsoft.com/office/drawing/2014/main" id="{666930AF-5BEB-43F0-8394-03B852100DDD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32768" y="-4584192"/>
            <a:ext cx="12082462" cy="14341201"/>
          </a:xfrm>
          <a:prstGeom prst="rect">
            <a:avLst/>
          </a:prstGeom>
          <a:blipFill>
            <a:blip r:embed="rId2"/>
            <a:srcRect/>
            <a:stretch>
              <a:fillRect t="-6" b="-6"/>
            </a:stretch>
          </a:blipFill>
        </p:spPr>
        <p:txBody>
          <a:bodyPr/>
          <a:lstStyle/>
          <a:p>
            <a:endParaRPr lang="en-IN" dirty="0"/>
          </a:p>
        </p:txBody>
      </p:sp>
      <p:grpSp>
        <p:nvGrpSpPr>
          <p:cNvPr id="5" name="Group 11">
            <a:extLst>
              <a:ext uri="{FF2B5EF4-FFF2-40B4-BE49-F238E27FC236}">
                <a16:creationId xmlns:a16="http://schemas.microsoft.com/office/drawing/2014/main" id="{4CD21F3E-723F-4A27-92B6-76927D292CA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9538" y="6527800"/>
            <a:ext cx="3395662" cy="369888"/>
            <a:chOff x="109537" y="6527800"/>
            <a:chExt cx="3395663" cy="369332"/>
          </a:xfrm>
        </p:grpSpPr>
        <p:sp>
          <p:nvSpPr>
            <p:cNvPr id="6" name="Rectangle 27">
              <a:extLst>
                <a:ext uri="{FF2B5EF4-FFF2-40B4-BE49-F238E27FC236}">
                  <a16:creationId xmlns:a16="http://schemas.microsoft.com/office/drawing/2014/main" id="{5FE9E0EB-B3DC-4CCC-95FF-1D912D8573A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68374" y="6527800"/>
              <a:ext cx="2536826" cy="369332"/>
            </a:xfrm>
            <a:prstGeom prst="rect">
              <a:avLst/>
            </a:prstGeom>
            <a:noFill/>
            <a:ln>
              <a:noFill/>
            </a:ln>
          </p:spPr>
          <p:txBody>
            <a:bodyPr rot="1080000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200" dirty="0">
                  <a:solidFill>
                    <a:schemeClr val="bg1"/>
                  </a:solidFill>
                </a:rPr>
                <a:t>UHV Foundation (uhv.org.in)</a:t>
              </a:r>
            </a:p>
          </p:txBody>
        </p:sp>
        <p:pic>
          <p:nvPicPr>
            <p:cNvPr id="7" name="Picture 9">
              <a:extLst>
                <a:ext uri="{FF2B5EF4-FFF2-40B4-BE49-F238E27FC236}">
                  <a16:creationId xmlns:a16="http://schemas.microsoft.com/office/drawing/2014/main" id="{A9881044-1C76-4CB9-B156-0826F23AD6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7" y="6630988"/>
              <a:ext cx="500063" cy="176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F088F7CF-63B5-42F5-A059-71F1EA2DCBA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572250"/>
              <a:ext cx="28257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5154" name="Text Placeholder 7"/>
          <p:cNvSpPr>
            <a:spLocks noGrp="1"/>
          </p:cNvSpPr>
          <p:nvPr>
            <p:ph type="subTitle" idx="1"/>
          </p:nvPr>
        </p:nvSpPr>
        <p:spPr bwMode="invGray">
          <a:xfrm>
            <a:off x="609600" y="3900488"/>
            <a:ext cx="11049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5156" name="Rectangle 5"/>
          <p:cNvSpPr>
            <a:spLocks noGrp="1" noChangeArrowheads="1"/>
          </p:cNvSpPr>
          <p:nvPr>
            <p:ph type="ctrTitle"/>
          </p:nvPr>
        </p:nvSpPr>
        <p:spPr bwMode="invGray">
          <a:xfrm>
            <a:off x="609600" y="2286000"/>
            <a:ext cx="11049000" cy="123110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sz="400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BDDE54-397C-4575-B734-00E3ED52EAF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8" y="50380"/>
            <a:ext cx="1353315" cy="1371603"/>
          </a:xfrm>
          <a:prstGeom prst="rect">
            <a:avLst/>
          </a:prstGeom>
        </p:spPr>
      </p:pic>
      <p:sp>
        <p:nvSpPr>
          <p:cNvPr id="12" name="Rectangle 1">
            <a:extLst>
              <a:ext uri="{FF2B5EF4-FFF2-40B4-BE49-F238E27FC236}">
                <a16:creationId xmlns:a16="http://schemas.microsoft.com/office/drawing/2014/main" id="{2CC8FB13-768A-4313-9261-CE10935D41D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49400" y="5181600"/>
            <a:ext cx="9067800" cy="66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7000"/>
              </a:lnSpc>
            </a:pPr>
            <a:r>
              <a:rPr lang="en-IN" altLang="en-US" dirty="0">
                <a:solidFill>
                  <a:srgbClr val="FFFF00"/>
                </a:solidFill>
                <a:ea typeface="Calibri" panose="020F0502020204030204" pitchFamily="34" charset="0"/>
                <a:cs typeface="Mangal" panose="00000400000000000000" pitchFamily="2"/>
              </a:rPr>
              <a:t>Prepared by NC-UHV, AICTE in collaboration with UHV Foundation</a:t>
            </a:r>
          </a:p>
          <a:p>
            <a:pPr algn="ctr"/>
            <a:r>
              <a:rPr lang="en-IN" altLang="en-US" dirty="0">
                <a:solidFill>
                  <a:srgbClr val="FFFF00"/>
                </a:solidFill>
                <a:ea typeface="Calibri" panose="020F0502020204030204" pitchFamily="34" charset="0"/>
                <a:cs typeface="Chaparral Pro"/>
              </a:rPr>
              <a:t>All Rights Reserved</a:t>
            </a:r>
            <a:endParaRPr lang="en-US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0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76201"/>
            <a:ext cx="12192000" cy="380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0" y="609600"/>
            <a:ext cx="12192000" cy="5943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Symbol" pitchFamily="18" charset="2"/>
              <a:buChar char="·"/>
              <a:defRPr lang="en-US" sz="22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en-US" sz="20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Symbol" pitchFamily="18" charset="2"/>
              <a:buChar char="&gt;"/>
              <a:defRPr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4655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76201"/>
            <a:ext cx="12192000" cy="380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128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(NEW STY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AB95659-C904-4F56-B12F-2A6D837BDC5E}"/>
              </a:ext>
            </a:extLst>
          </p:cNvPr>
          <p:cNvCxnSpPr/>
          <p:nvPr/>
        </p:nvCxnSpPr>
        <p:spPr>
          <a:xfrm flipV="1">
            <a:off x="6096000" y="488950"/>
            <a:ext cx="0" cy="6096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" y="609600"/>
            <a:ext cx="6007100" cy="5943600"/>
          </a:xfrm>
          <a:prstGeom prst="rect">
            <a:avLst/>
          </a:prstGeom>
        </p:spPr>
        <p:txBody>
          <a:bodyPr/>
          <a:lstStyle>
            <a:lvl1pPr>
              <a:defRPr sz="2200" b="0" i="0" baseline="0"/>
            </a:lvl1pPr>
            <a:lvl2pPr>
              <a:defRPr sz="2000" baseline="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299" y="609600"/>
            <a:ext cx="5981700" cy="5943600"/>
          </a:xfrm>
          <a:prstGeom prst="rect">
            <a:avLst/>
          </a:prstGeom>
        </p:spPr>
        <p:txBody>
          <a:bodyPr/>
          <a:lstStyle>
            <a:lvl1pPr>
              <a:defRPr sz="2200" b="0" i="0" baseline="0"/>
            </a:lvl1pPr>
            <a:lvl2pPr>
              <a:defRPr sz="2000" baseline="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6201"/>
            <a:ext cx="6007100" cy="380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6210300" y="76200"/>
            <a:ext cx="59817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2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065370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863207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>
            <a:extLst>
              <a:ext uri="{FF2B5EF4-FFF2-40B4-BE49-F238E27FC236}">
                <a16:creationId xmlns:a16="http://schemas.microsoft.com/office/drawing/2014/main" id="{453C024D-529B-493B-AC34-C3CC01D974E5}"/>
              </a:ext>
            </a:extLst>
          </p:cNvPr>
          <p:cNvSpPr>
            <a:spLocks noChangeAspect="1"/>
          </p:cNvSpPr>
          <p:nvPr userDrawn="1"/>
        </p:nvSpPr>
        <p:spPr>
          <a:xfrm>
            <a:off x="-17586" y="-4695099"/>
            <a:ext cx="12209585" cy="11622094"/>
          </a:xfrm>
          <a:custGeom>
            <a:avLst/>
            <a:gdLst/>
            <a:ahLst/>
            <a:cxnLst/>
            <a:rect l="l" t="t" r="r" b="b"/>
            <a:pathLst>
              <a:path w="6070600" h="5778500">
                <a:moveTo>
                  <a:pt x="0" y="0"/>
                </a:moveTo>
                <a:lnTo>
                  <a:pt x="6070600" y="0"/>
                </a:lnTo>
                <a:lnTo>
                  <a:pt x="6070600" y="5778500"/>
                </a:lnTo>
                <a:lnTo>
                  <a:pt x="0" y="5778500"/>
                </a:lnTo>
                <a:close/>
              </a:path>
            </a:pathLst>
          </a:custGeom>
          <a:blipFill>
            <a:blip r:embed="rId2"/>
            <a:stretch>
              <a:fillRect l="-34611" r="-34611"/>
            </a:stretch>
          </a:blipFill>
        </p:spPr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6250038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F9FA4C-BF20-4F57-B84A-95E417D8A36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743200" y="2667000"/>
            <a:ext cx="6934200" cy="1108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IN" altLang="en-US" sz="2200" b="1" dirty="0">
                <a:solidFill>
                  <a:schemeClr val="bg1"/>
                </a:solidFill>
              </a:rPr>
              <a:t>END of UHV 2024 LAYOUTs</a:t>
            </a:r>
            <a:br>
              <a:rPr lang="en-IN" altLang="en-US" sz="2200" b="1" dirty="0">
                <a:solidFill>
                  <a:schemeClr val="bg1"/>
                </a:solidFill>
              </a:rPr>
            </a:br>
            <a:br>
              <a:rPr lang="en-IN" altLang="en-US" sz="2200" b="1" dirty="0">
                <a:solidFill>
                  <a:schemeClr val="bg1"/>
                </a:solidFill>
              </a:rPr>
            </a:br>
            <a:r>
              <a:rPr lang="en-IN" altLang="en-US" sz="2200" b="1" dirty="0">
                <a:solidFill>
                  <a:schemeClr val="bg1"/>
                </a:solidFill>
              </a:rPr>
              <a:t>Please delete all layouts BEYOND this layout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748910-1D56-467C-A01C-BB39F97284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416427"/>
            <a:ext cx="1166801" cy="12985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0DCD15-CEC0-4672-8294-FD3F7462AC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115" y="5416427"/>
            <a:ext cx="1295400" cy="1295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5F0471-929A-4BB4-A19E-772543E12E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1" y="5416428"/>
            <a:ext cx="1295400" cy="1295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C64C13-CF46-49B8-A4F7-1FA37403E48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3036"/>
            <a:ext cx="1353315" cy="13716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A68518-6F17-4A48-A326-A13DEDDEAB3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051" y="143036"/>
            <a:ext cx="1353315" cy="137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960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>
            <a:extLst>
              <a:ext uri="{FF2B5EF4-FFF2-40B4-BE49-F238E27FC236}">
                <a16:creationId xmlns:a16="http://schemas.microsoft.com/office/drawing/2014/main" id="{0D2B7E86-506D-4E68-9D73-97E1C5B59A0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500063"/>
          </a:xfrm>
          <a:prstGeom prst="rect">
            <a:avLst/>
          </a:prstGeom>
          <a:solidFill>
            <a:srgbClr val="4B0082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27" name="Rectangle 27">
            <a:extLst>
              <a:ext uri="{FF2B5EF4-FFF2-40B4-BE49-F238E27FC236}">
                <a16:creationId xmlns:a16="http://schemas.microsoft.com/office/drawing/2014/main" id="{D0C4E4A3-AE14-4974-A2A7-0DF69EAAE6A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6572250"/>
            <a:ext cx="12192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1080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200" dirty="0">
              <a:solidFill>
                <a:schemeClr val="tx2"/>
              </a:solidFill>
            </a:endParaRPr>
          </a:p>
        </p:txBody>
      </p:sp>
      <p:sp>
        <p:nvSpPr>
          <p:cNvPr id="1028" name="Slide Number Placeholder 5">
            <a:extLst>
              <a:ext uri="{FF2B5EF4-FFF2-40B4-BE49-F238E27FC236}">
                <a16:creationId xmlns:a16="http://schemas.microsoft.com/office/drawing/2014/main" id="{33BFC403-55F2-4C1B-9D0D-0F5C432BE476}"/>
              </a:ext>
            </a:extLst>
          </p:cNvPr>
          <p:cNvSpPr txBox="1">
            <a:spLocks/>
          </p:cNvSpPr>
          <p:nvPr/>
        </p:nvSpPr>
        <p:spPr bwMode="auto">
          <a:xfrm>
            <a:off x="11620500" y="6572250"/>
            <a:ext cx="571500" cy="2936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6181E06B-FA7B-492C-A902-5F4499CBD692}" type="slidenum">
              <a:rPr lang="en-US" altLang="en-US" sz="1000" smtClean="0"/>
              <a:pPr algn="r" eaLnBrk="1" hangingPunct="1">
                <a:defRPr/>
              </a:pPr>
              <a:t>‹#›</a:t>
            </a:fld>
            <a:endParaRPr lang="en-US" altLang="en-US" sz="1000" dirty="0"/>
          </a:p>
        </p:txBody>
      </p:sp>
      <p:grpSp>
        <p:nvGrpSpPr>
          <p:cNvPr id="1029" name="Group 6">
            <a:extLst>
              <a:ext uri="{FF2B5EF4-FFF2-40B4-BE49-F238E27FC236}">
                <a16:creationId xmlns:a16="http://schemas.microsoft.com/office/drawing/2014/main" id="{D83714BB-FBE7-4BC4-87FE-25D3BEBBF7B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9538" y="6564312"/>
            <a:ext cx="2786062" cy="369887"/>
            <a:chOff x="109537" y="6564867"/>
            <a:chExt cx="2786064" cy="369332"/>
          </a:xfrm>
        </p:grpSpPr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1874AE38-7905-4E8A-A501-2955970977F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14400" y="6564867"/>
              <a:ext cx="1981201" cy="369332"/>
            </a:xfrm>
            <a:prstGeom prst="rect">
              <a:avLst/>
            </a:prstGeom>
            <a:noFill/>
            <a:ln>
              <a:noFill/>
            </a:ln>
          </p:spPr>
          <p:txBody>
            <a:bodyPr rot="1080000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100" dirty="0"/>
                <a:t>UHV Foundation (uhv.org.in)</a:t>
              </a:r>
            </a:p>
          </p:txBody>
        </p:sp>
        <p:pic>
          <p:nvPicPr>
            <p:cNvPr id="1031" name="Picture 9">
              <a:extLst>
                <a:ext uri="{FF2B5EF4-FFF2-40B4-BE49-F238E27FC236}">
                  <a16:creationId xmlns:a16="http://schemas.microsoft.com/office/drawing/2014/main" id="{48073802-837E-4F8E-9757-18554706D0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7" y="6630988"/>
              <a:ext cx="500063" cy="176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4">
              <a:extLst>
                <a:ext uri="{FF2B5EF4-FFF2-40B4-BE49-F238E27FC236}">
                  <a16:creationId xmlns:a16="http://schemas.microsoft.com/office/drawing/2014/main" id="{ADE328A2-42AD-436E-BBA8-B1E0A7ADA30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572250"/>
              <a:ext cx="28257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90832" r:id="rId1"/>
    <p:sldLayoutId id="2147490837" r:id="rId2"/>
    <p:sldLayoutId id="2147490830" r:id="rId3"/>
    <p:sldLayoutId id="2147490829" r:id="rId4"/>
    <p:sldLayoutId id="2147490834" r:id="rId5"/>
    <p:sldLayoutId id="2147490833" r:id="rId6"/>
    <p:sldLayoutId id="2147490836" r:id="rId7"/>
    <p:sldLayoutId id="2147490835" r:id="rId8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 kern="1200">
          <a:solidFill>
            <a:schemeClr val="bg1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457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685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900113" indent="-2127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146175" indent="-2444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4AAE5A3-CA3B-4EE8-8E86-A191C13327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900488"/>
            <a:ext cx="11049000" cy="369332"/>
          </a:xfrm>
        </p:spPr>
        <p:txBody>
          <a:bodyPr/>
          <a:lstStyle/>
          <a:p>
            <a:pPr algn="ctr"/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Let’s get to know each other!</a:t>
            </a:r>
            <a:endParaRPr lang="en-IN" dirty="0"/>
          </a:p>
        </p:txBody>
      </p:sp>
      <p:sp>
        <p:nvSpPr>
          <p:cNvPr id="8194" name="Title 10">
            <a:extLst>
              <a:ext uri="{FF2B5EF4-FFF2-40B4-BE49-F238E27FC236}">
                <a16:creationId xmlns:a16="http://schemas.microsoft.com/office/drawing/2014/main" id="{1A2C064C-1D0F-478A-A4ED-03F69BC8DC20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609600" y="2286000"/>
            <a:ext cx="11049000" cy="123110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457200" indent="-457200" algn="ctr"/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UHV-I</a:t>
            </a:r>
            <a:b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Session 1</a:t>
            </a:r>
            <a:b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Welcome and Introductions</a:t>
            </a:r>
            <a:endParaRPr lang="en-GB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">
            <a:extLst>
              <a:ext uri="{FF2B5EF4-FFF2-40B4-BE49-F238E27FC236}">
                <a16:creationId xmlns:a16="http://schemas.microsoft.com/office/drawing/2014/main" id="{3C47A757-B0AB-4992-8A0A-4DCB878212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N" altLang="en-US"/>
              <a:t>Introduction of the Faculty – Facilitator / Mentor</a:t>
            </a:r>
            <a:endParaRPr lang="en-US" altLang="en-US"/>
          </a:p>
        </p:txBody>
      </p:sp>
      <p:sp>
        <p:nvSpPr>
          <p:cNvPr id="10243" name="Text Placeholder 3">
            <a:extLst>
              <a:ext uri="{FF2B5EF4-FFF2-40B4-BE49-F238E27FC236}">
                <a16:creationId xmlns:a16="http://schemas.microsoft.com/office/drawing/2014/main" id="{F94AFB48-66C4-42BD-88EC-C3FEC801B361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Symbol" pitchFamily="18" charset="2"/>
              <a:buNone/>
            </a:pPr>
            <a:r>
              <a:rPr lang="en-IN" altLang="en-US"/>
              <a:t>Name:</a:t>
            </a:r>
          </a:p>
          <a:p>
            <a:pPr marL="0" indent="0">
              <a:buFont typeface="Symbol" pitchFamily="18" charset="2"/>
              <a:buNone/>
            </a:pPr>
            <a:endParaRPr lang="en-IN" altLang="en-US"/>
          </a:p>
          <a:p>
            <a:pPr marL="0" indent="0">
              <a:buFont typeface="Symbol" pitchFamily="18" charset="2"/>
              <a:buNone/>
            </a:pPr>
            <a:r>
              <a:rPr lang="en-IN" altLang="en-US"/>
              <a:t>Place to which I belong (root):</a:t>
            </a:r>
          </a:p>
          <a:p>
            <a:pPr marL="0" indent="0">
              <a:buFont typeface="Symbol" pitchFamily="18" charset="2"/>
              <a:buNone/>
            </a:pPr>
            <a:endParaRPr lang="en-IN" altLang="en-US"/>
          </a:p>
          <a:p>
            <a:pPr marL="0" indent="0">
              <a:buFont typeface="Symbol" pitchFamily="18" charset="2"/>
              <a:buNone/>
            </a:pPr>
            <a:r>
              <a:rPr lang="en-IN" altLang="en-US"/>
              <a:t>Educational background:</a:t>
            </a:r>
          </a:p>
          <a:p>
            <a:pPr marL="0" indent="0">
              <a:buFont typeface="Symbol" pitchFamily="18" charset="2"/>
              <a:buNone/>
            </a:pPr>
            <a:endParaRPr lang="en-IN" altLang="en-US"/>
          </a:p>
          <a:p>
            <a:pPr marL="0" indent="0">
              <a:buFont typeface="Symbol" pitchFamily="18" charset="2"/>
              <a:buNone/>
            </a:pPr>
            <a:r>
              <a:rPr lang="en-IN" altLang="en-US"/>
              <a:t>Role in the college / university: </a:t>
            </a:r>
          </a:p>
          <a:p>
            <a:pPr marL="0" indent="0">
              <a:buFont typeface="Symbol" pitchFamily="18" charset="2"/>
              <a:buNone/>
            </a:pPr>
            <a:endParaRPr lang="en-IN" altLang="en-US"/>
          </a:p>
          <a:p>
            <a:pPr marL="0" indent="0">
              <a:buFont typeface="Symbol" pitchFamily="18" charset="2"/>
              <a:buNone/>
            </a:pPr>
            <a:r>
              <a:rPr lang="en-IN" altLang="en-US"/>
              <a:t>Family background: parents, siblings, spouse, children:</a:t>
            </a:r>
          </a:p>
          <a:p>
            <a:pPr marL="0" indent="0">
              <a:buFont typeface="Symbol" pitchFamily="18" charset="2"/>
              <a:buNone/>
            </a:pPr>
            <a:endParaRPr lang="en-IN" altLang="en-US"/>
          </a:p>
          <a:p>
            <a:pPr marL="0" indent="0">
              <a:buFont typeface="Symbol" pitchFamily="18" charset="2"/>
              <a:buNone/>
            </a:pPr>
            <a:r>
              <a:rPr lang="en-IN" altLang="en-US"/>
              <a:t>Share an incident from your life or something you have understood which will connect to why you volunteered to facilitate the UHV session as a co-explorer:</a:t>
            </a:r>
          </a:p>
          <a:p>
            <a:pPr marL="0" indent="0">
              <a:buFont typeface="Symbol" pitchFamily="18" charset="2"/>
              <a:buNone/>
            </a:pPr>
            <a:endParaRPr lang="en-IN" altLang="en-US"/>
          </a:p>
          <a:p>
            <a:pPr marL="0" indent="0">
              <a:buFont typeface="Symbol" pitchFamily="18" charset="2"/>
              <a:buNone/>
            </a:pPr>
            <a:r>
              <a:rPr lang="en-IN" altLang="en-US" i="1">
                <a:solidFill>
                  <a:srgbClr val="1E00AA"/>
                </a:solidFill>
              </a:rPr>
              <a:t>I will be your faculty co-explorer for this UHV orientation / I will be your mentor starting now till you leave the college (and maybe beyond that)</a:t>
            </a:r>
            <a:endParaRPr altLang="en-US" i="1">
              <a:solidFill>
                <a:srgbClr val="1E00AA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EDF994C1-D6C0-4235-8B92-2970EED0764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Introduction of Students</a:t>
            </a:r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C12FDF2E-680A-47E1-A3EE-6C83D52E46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indent="0">
              <a:buFont typeface="Symbol" pitchFamily="18" charset="2"/>
              <a:buNone/>
              <a:defRPr/>
            </a:pPr>
            <a:r>
              <a:rPr lang="en-IN" altLang="en-US"/>
              <a:t>Please speak to the </a:t>
            </a:r>
            <a:r>
              <a:rPr lang="en-IN" altLang="en-US">
                <a:solidFill>
                  <a:srgbClr val="00CC00"/>
                </a:solidFill>
              </a:rPr>
              <a:t>person sitting on your left and introduce him/her</a:t>
            </a:r>
          </a:p>
          <a:p>
            <a:pPr marL="0" indent="0">
              <a:buFont typeface="Symbol" pitchFamily="18" charset="2"/>
              <a:buNone/>
              <a:defRPr/>
            </a:pPr>
            <a:endParaRPr lang="en-IN" altLang="en-US"/>
          </a:p>
          <a:p>
            <a:pPr marL="0" indent="0">
              <a:buFont typeface="Symbol" pitchFamily="18" charset="2"/>
              <a:buNone/>
              <a:defRPr/>
            </a:pPr>
            <a:r>
              <a:rPr lang="en-IN" altLang="en-US"/>
              <a:t>Name:</a:t>
            </a:r>
          </a:p>
          <a:p>
            <a:pPr marL="0" indent="0">
              <a:buFont typeface="Symbol" pitchFamily="18" charset="2"/>
              <a:buNone/>
              <a:defRPr/>
            </a:pPr>
            <a:endParaRPr lang="en-IN" altLang="en-US"/>
          </a:p>
          <a:p>
            <a:pPr marL="0" indent="0">
              <a:buFont typeface="Symbol" pitchFamily="18" charset="2"/>
              <a:buNone/>
              <a:defRPr/>
            </a:pPr>
            <a:r>
              <a:rPr lang="en-IN" altLang="en-US"/>
              <a:t>Place from where s(he) belongs (root):</a:t>
            </a:r>
          </a:p>
          <a:p>
            <a:pPr marL="0" indent="0">
              <a:buFont typeface="Symbol" pitchFamily="18" charset="2"/>
              <a:buNone/>
              <a:defRPr/>
            </a:pPr>
            <a:endParaRPr lang="en-IN" altLang="en-US"/>
          </a:p>
          <a:p>
            <a:pPr marL="0" indent="0">
              <a:buFont typeface="Symbol" pitchFamily="18" charset="2"/>
              <a:buNone/>
              <a:defRPr/>
            </a:pPr>
            <a:r>
              <a:rPr lang="en-IN" altLang="en-US"/>
              <a:t>Department s(he) has joined: </a:t>
            </a:r>
          </a:p>
          <a:p>
            <a:pPr marL="0" indent="0">
              <a:buFont typeface="Symbol" pitchFamily="18" charset="2"/>
              <a:buNone/>
              <a:defRPr/>
            </a:pPr>
            <a:endParaRPr lang="en-IN" altLang="en-US"/>
          </a:p>
          <a:p>
            <a:pPr marL="0" indent="0">
              <a:buFont typeface="Symbol" pitchFamily="18" charset="2"/>
              <a:buNone/>
              <a:defRPr/>
            </a:pPr>
            <a:r>
              <a:rPr lang="en-IN" altLang="en-US"/>
              <a:t>One hobby or interest:</a:t>
            </a:r>
          </a:p>
          <a:p>
            <a:pPr marL="0" indent="0">
              <a:buFont typeface="Symbol" pitchFamily="18" charset="2"/>
              <a:buNone/>
              <a:defRPr/>
            </a:pPr>
            <a:r>
              <a:rPr lang="en-IN" altLang="en-US"/>
              <a:t>Family background: parents, siblings…</a:t>
            </a:r>
          </a:p>
          <a:p>
            <a:pPr marL="0" indent="0">
              <a:buFont typeface="Symbol" pitchFamily="18" charset="2"/>
              <a:buNone/>
              <a:defRPr/>
            </a:pPr>
            <a:endParaRPr lang="en-IN" altLang="en-US">
              <a:solidFill>
                <a:srgbClr val="1E00AA"/>
              </a:solidFill>
            </a:endParaRPr>
          </a:p>
          <a:p>
            <a:pPr marL="0" indent="0">
              <a:buFont typeface="Symbol" pitchFamily="18" charset="2"/>
              <a:buNone/>
              <a:defRPr/>
            </a:pPr>
            <a:r>
              <a:rPr lang="en-IN" altLang="en-US">
                <a:solidFill>
                  <a:srgbClr val="1E00AA"/>
                </a:solidFill>
              </a:rPr>
              <a:t>How s(he) relates to family and society:</a:t>
            </a:r>
          </a:p>
          <a:p>
            <a:pPr marL="0" indent="0">
              <a:buFont typeface="Symbol" pitchFamily="18" charset="2"/>
              <a:buNone/>
              <a:defRPr/>
            </a:pPr>
            <a:r>
              <a:rPr lang="en-IN" altLang="en-US">
                <a:solidFill>
                  <a:srgbClr val="1E00AA"/>
                </a:solidFill>
              </a:rPr>
              <a:t>Aspiration in life:</a:t>
            </a:r>
          </a:p>
          <a:p>
            <a:pPr marL="0" indent="0">
              <a:buFont typeface="Symbol" pitchFamily="18" charset="2"/>
              <a:buNone/>
              <a:defRPr/>
            </a:pPr>
            <a:r>
              <a:rPr lang="en-IN" altLang="en-US">
                <a:solidFill>
                  <a:srgbClr val="1E00AA"/>
                </a:solidFill>
              </a:rPr>
              <a:t>Expectation from education:</a:t>
            </a:r>
          </a:p>
          <a:p>
            <a:pPr marL="0" indent="0">
              <a:buFont typeface="Symbol" pitchFamily="18" charset="2"/>
              <a:buNone/>
              <a:defRPr/>
            </a:pPr>
            <a:endParaRPr lang="en-IN" altLang="en-US"/>
          </a:p>
          <a:p>
            <a:pPr marL="0" indent="0">
              <a:buFont typeface="Symbol" pitchFamily="18" charset="2"/>
              <a:buNone/>
              <a:defRPr/>
            </a:pPr>
            <a:r>
              <a:rPr lang="en-IN" altLang="en-US">
                <a:solidFill>
                  <a:srgbClr val="FF0000"/>
                </a:solidFill>
              </a:rPr>
              <a:t>Please be specific (try not to use adjectives)</a:t>
            </a:r>
            <a:endParaRPr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6F075ABF-0F65-43FE-8EA3-24AA9FECEE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3314" name="Title 10">
            <a:extLst>
              <a:ext uri="{FF2B5EF4-FFF2-40B4-BE49-F238E27FC236}">
                <a16:creationId xmlns:a16="http://schemas.microsoft.com/office/drawing/2014/main" id="{FE01B750-A892-4496-90BF-B20D33A4E222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457200" indent="-457200" algn="ctr"/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Home Assignment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20BAA67D-29FC-4465-B740-42FC85F6FC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N" altLang="en-US"/>
              <a:t>Home Assignments</a:t>
            </a:r>
            <a:endParaRPr lang="en-US" altLang="en-US"/>
          </a:p>
        </p:txBody>
      </p:sp>
      <p:sp>
        <p:nvSpPr>
          <p:cNvPr id="15363" name="Text Placeholder 2">
            <a:extLst>
              <a:ext uri="{FF2B5EF4-FFF2-40B4-BE49-F238E27FC236}">
                <a16:creationId xmlns:a16="http://schemas.microsoft.com/office/drawing/2014/main" id="{6FD096DD-A532-4F07-9D8D-8465C5E72BDC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Font typeface="Symbol" pitchFamily="18" charset="2"/>
              <a:buNone/>
            </a:pPr>
            <a:r>
              <a:rPr lang="en-IN" altLang="en-US" dirty="0">
                <a:solidFill>
                  <a:srgbClr val="FF0000"/>
                </a:solidFill>
              </a:rPr>
              <a:t>1.1. </a:t>
            </a:r>
            <a:r>
              <a:rPr lang="en-IN" altLang="en-US" dirty="0"/>
              <a:t>Get to know as many of your batch mates as you can! You should be able to introduce at least 5 of them in detail.</a:t>
            </a:r>
          </a:p>
          <a:p>
            <a:pPr marL="0" indent="0">
              <a:buFont typeface="Symbol" pitchFamily="18" charset="2"/>
              <a:buNone/>
            </a:pPr>
            <a:r>
              <a:rPr lang="en-IN" altLang="en-US" dirty="0">
                <a:solidFill>
                  <a:srgbClr val="FF0000"/>
                </a:solidFill>
              </a:rPr>
              <a:t>1.2. </a:t>
            </a:r>
            <a:r>
              <a:rPr lang="en-IN" altLang="en-US" dirty="0"/>
              <a:t>Make a list of your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IN" altLang="en-US" sz="2200" dirty="0"/>
              <a:t>Aspirations</a:t>
            </a:r>
            <a:r>
              <a:rPr lang="hi-IN" altLang="en-US" sz="2200" dirty="0"/>
              <a:t> (चाहना)</a:t>
            </a:r>
            <a:endParaRPr lang="en-IN" altLang="en-US" sz="2200" dirty="0"/>
          </a:p>
          <a:p>
            <a:pPr marL="687388" lvl="3" indent="0">
              <a:buNone/>
            </a:pPr>
            <a:r>
              <a:rPr lang="en-US" altLang="en-US" sz="2200" dirty="0"/>
              <a:t>You may like to include the expectations (</a:t>
            </a:r>
            <a:r>
              <a:rPr lang="en-US" altLang="en-US" sz="2200" dirty="0" err="1"/>
              <a:t>अपेक्षा</a:t>
            </a:r>
            <a:r>
              <a:rPr lang="en-US" altLang="en-US" sz="2200" dirty="0"/>
              <a:t>) of your family, friends and hopes (</a:t>
            </a:r>
            <a:r>
              <a:rPr lang="en-US" altLang="en-US" sz="2200" dirty="0" err="1"/>
              <a:t>आशा</a:t>
            </a:r>
            <a:r>
              <a:rPr lang="en-US" altLang="en-US" sz="2200" dirty="0"/>
              <a:t>) the nation has from you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2200" dirty="0"/>
              <a:t>Concerns (</a:t>
            </a:r>
            <a:r>
              <a:rPr lang="en-US" altLang="en-US" sz="2200" dirty="0" err="1"/>
              <a:t>चिंता</a:t>
            </a:r>
            <a:r>
              <a:rPr lang="en-US" altLang="en-US" sz="2200" dirty="0"/>
              <a:t>), or problems (</a:t>
            </a:r>
            <a:r>
              <a:rPr lang="en-US" altLang="en-US" sz="2200" dirty="0" err="1"/>
              <a:t>समस्याएं</a:t>
            </a:r>
            <a:r>
              <a:rPr lang="en-US" altLang="en-US" sz="2200" dirty="0"/>
              <a:t>) </a:t>
            </a:r>
          </a:p>
          <a:p>
            <a:pPr marL="0" indent="0">
              <a:buFont typeface="Symbol" pitchFamily="18" charset="2"/>
              <a:buNone/>
            </a:pPr>
            <a:endParaRPr lang="en-IN" altLang="en-US" dirty="0"/>
          </a:p>
          <a:p>
            <a:pPr marL="0" indent="0">
              <a:buFont typeface="Symbol" pitchFamily="18" charset="2"/>
              <a:buNone/>
            </a:pPr>
            <a:endParaRPr lang="en-IN" altLang="en-US" dirty="0"/>
          </a:p>
          <a:p>
            <a:pPr marL="0" indent="0">
              <a:buFont typeface="Symbol" pitchFamily="18" charset="2"/>
              <a:buNone/>
            </a:pPr>
            <a:endParaRPr lang="en-IN" altLang="en-US" dirty="0"/>
          </a:p>
          <a:p>
            <a:pPr marL="0" indent="0">
              <a:buFont typeface="Symbol" pitchFamily="18" charset="2"/>
              <a:buNone/>
            </a:pPr>
            <a:endParaRPr lang="en-IN" altLang="en-US" dirty="0"/>
          </a:p>
          <a:p>
            <a:pPr marL="0" indent="0">
              <a:buFont typeface="Symbol" pitchFamily="18" charset="2"/>
              <a:buNone/>
            </a:pPr>
            <a:endParaRPr lang="en-IN" altLang="en-US" dirty="0"/>
          </a:p>
          <a:p>
            <a:pPr marL="0" indent="0">
              <a:buFont typeface="Symbol" pitchFamily="18" charset="2"/>
              <a:buNone/>
            </a:pPr>
            <a:endParaRPr lang="en-IN" altLang="en-US" dirty="0"/>
          </a:p>
          <a:p>
            <a:pPr marL="0" indent="0">
              <a:buFont typeface="Symbol" pitchFamily="18" charset="2"/>
              <a:buNone/>
            </a:pPr>
            <a:endParaRPr lang="en-IN" altLang="en-US" dirty="0"/>
          </a:p>
          <a:p>
            <a:pPr marL="0" indent="0">
              <a:buFont typeface="Symbol" pitchFamily="18" charset="2"/>
              <a:buNone/>
            </a:pPr>
            <a:r>
              <a:rPr lang="en-IN" altLang="en-US" dirty="0"/>
              <a:t>To be written in your UHV-I Notebook. We will discuss further in the next session</a:t>
            </a:r>
            <a:endParaRPr alt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EB67AE0-E12F-461D-872E-C9D8E3C8EC75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3048000"/>
          <a:ext cx="5892800" cy="280393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4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97212">
                <a:tc>
                  <a:txBody>
                    <a:bodyPr/>
                    <a:lstStyle/>
                    <a:p>
                      <a:r>
                        <a:rPr lang="en-IN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Aspirations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Concerns/Problems</a:t>
                      </a:r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670"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670"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670"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670"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UHV Theme 2022">
  <a:themeElements>
    <a:clrScheme name="Corporate Template V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8FCAE7"/>
      </a:accent1>
      <a:accent2>
        <a:srgbClr val="A092B4"/>
      </a:accent2>
      <a:accent3>
        <a:srgbClr val="C6C070"/>
      </a:accent3>
      <a:accent4>
        <a:srgbClr val="B7B1A9"/>
      </a:accent4>
      <a:accent5>
        <a:srgbClr val="FCD450"/>
      </a:accent5>
      <a:accent6>
        <a:srgbClr val="B2541A"/>
      </a:accent6>
      <a:hlink>
        <a:srgbClr val="E7925E"/>
      </a:hlink>
      <a:folHlink>
        <a:srgbClr val="2F75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8FCAE7"/>
        </a:accent1>
        <a:accent2>
          <a:srgbClr val="C6C070"/>
        </a:accent2>
        <a:accent3>
          <a:srgbClr val="FFFFFF"/>
        </a:accent3>
        <a:accent4>
          <a:srgbClr val="000000"/>
        </a:accent4>
        <a:accent5>
          <a:srgbClr val="C6E1F1"/>
        </a:accent5>
        <a:accent6>
          <a:srgbClr val="B3AE65"/>
        </a:accent6>
        <a:hlink>
          <a:srgbClr val="A092B4"/>
        </a:hlink>
        <a:folHlink>
          <a:srgbClr val="B7B1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336BBD"/>
        </a:accent1>
        <a:accent2>
          <a:srgbClr val="82786F"/>
        </a:accent2>
        <a:accent3>
          <a:srgbClr val="FFFFFF"/>
        </a:accent3>
        <a:accent4>
          <a:srgbClr val="000000"/>
        </a:accent4>
        <a:accent5>
          <a:srgbClr val="ADBADB"/>
        </a:accent5>
        <a:accent6>
          <a:srgbClr val="756C64"/>
        </a:accent6>
        <a:hlink>
          <a:srgbClr val="A3A86B"/>
        </a:hlink>
        <a:folHlink>
          <a:srgbClr val="B7B1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8FCAE7"/>
        </a:accent1>
        <a:accent2>
          <a:srgbClr val="A092B4"/>
        </a:accent2>
        <a:accent3>
          <a:srgbClr val="FFFFFF"/>
        </a:accent3>
        <a:accent4>
          <a:srgbClr val="000000"/>
        </a:accent4>
        <a:accent5>
          <a:srgbClr val="C6E1F1"/>
        </a:accent5>
        <a:accent6>
          <a:srgbClr val="9184A3"/>
        </a:accent6>
        <a:hlink>
          <a:srgbClr val="C6C070"/>
        </a:hlink>
        <a:folHlink>
          <a:srgbClr val="B7B1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5688D2"/>
        </a:accent1>
        <a:accent2>
          <a:srgbClr val="82786F"/>
        </a:accent2>
        <a:accent3>
          <a:srgbClr val="FFFFFF"/>
        </a:accent3>
        <a:accent4>
          <a:srgbClr val="000000"/>
        </a:accent4>
        <a:accent5>
          <a:srgbClr val="B4C3E5"/>
        </a:accent5>
        <a:accent6>
          <a:srgbClr val="756C64"/>
        </a:accent6>
        <a:hlink>
          <a:srgbClr val="A3A86B"/>
        </a:hlink>
        <a:folHlink>
          <a:srgbClr val="B7B1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HV Theme 2022" id="{5F44E8CA-FB57-4662-A76B-14A89045FFC5}" vid="{37843496-EC4B-4BDC-BFBD-8302CB3734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SLW PPT Template</Template>
  <TotalTime>0</TotalTime>
  <Words>290</Words>
  <Application>Microsoft Office PowerPoint</Application>
  <PresentationFormat>Widescreen</PresentationFormat>
  <Paragraphs>50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Symbol</vt:lpstr>
      <vt:lpstr>Wingdings</vt:lpstr>
      <vt:lpstr>UHV Theme 2022</vt:lpstr>
      <vt:lpstr>  UHV-I Session 1   Welcome and Introductions</vt:lpstr>
      <vt:lpstr>Introduction of the Faculty – Facilitator / Mentor</vt:lpstr>
      <vt:lpstr>Introduction of Students</vt:lpstr>
      <vt:lpstr>Home Assignment</vt:lpstr>
      <vt:lpstr>Home Assignments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keywords>UHV Slides 2022</cp:keywords>
  <cp:lastModifiedBy/>
  <cp:revision>48</cp:revision>
  <dcterms:created xsi:type="dcterms:W3CDTF">2009-12-17T14:12:44Z</dcterms:created>
  <dcterms:modified xsi:type="dcterms:W3CDTF">2025-05-19T14:05:47Z</dcterms:modified>
</cp:coreProperties>
</file>